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5" r:id="rId15"/>
    <p:sldId id="26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5050"/>
    <a:srgbClr val="024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53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61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77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08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10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22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05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41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60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83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93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9326C-B3EF-4EC2-AC38-3CE11ACB2FC7}" type="datetimeFigureOut">
              <a:rPr lang="pt-BR" smtClean="0"/>
              <a:t>12/06/2021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D9E9-0AE9-465D-B1EF-76D0093B78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36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var_2021_06_12_09_16_06_6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500" y="1746249"/>
            <a:ext cx="2489200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9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88564"/>
              </p:ext>
            </p:extLst>
          </p:nvPr>
        </p:nvGraphicFramePr>
        <p:xfrm>
          <a:off x="696685" y="2061029"/>
          <a:ext cx="10813144" cy="2960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738">
                  <a:extLst>
                    <a:ext uri="{9D8B030D-6E8A-4147-A177-3AD203B41FA5}">
                      <a16:colId xmlns:a16="http://schemas.microsoft.com/office/drawing/2014/main" val="1090674509"/>
                    </a:ext>
                  </a:extLst>
                </a:gridCol>
                <a:gridCol w="5200456">
                  <a:extLst>
                    <a:ext uri="{9D8B030D-6E8A-4147-A177-3AD203B41FA5}">
                      <a16:colId xmlns:a16="http://schemas.microsoft.com/office/drawing/2014/main" val="3217456124"/>
                    </a:ext>
                  </a:extLst>
                </a:gridCol>
                <a:gridCol w="1759911">
                  <a:extLst>
                    <a:ext uri="{9D8B030D-6E8A-4147-A177-3AD203B41FA5}">
                      <a16:colId xmlns:a16="http://schemas.microsoft.com/office/drawing/2014/main" val="1388585097"/>
                    </a:ext>
                  </a:extLst>
                </a:gridCol>
                <a:gridCol w="1220839">
                  <a:extLst>
                    <a:ext uri="{9D8B030D-6E8A-4147-A177-3AD203B41FA5}">
                      <a16:colId xmlns:a16="http://schemas.microsoft.com/office/drawing/2014/main" val="1473076374"/>
                    </a:ext>
                  </a:extLst>
                </a:gridCol>
                <a:gridCol w="1728200">
                  <a:extLst>
                    <a:ext uri="{9D8B030D-6E8A-4147-A177-3AD203B41FA5}">
                      <a16:colId xmlns:a16="http://schemas.microsoft.com/office/drawing/2014/main" val="3034862340"/>
                    </a:ext>
                  </a:extLst>
                </a:gridCol>
              </a:tblGrid>
              <a:tr h="43865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SPRINT BACKLOG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80621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Tarefa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Previsto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Realizado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Prioridade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223539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#21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 dirty="0">
                          <a:effectLst/>
                        </a:rPr>
                        <a:t>Tela Histórico - Incluir histórico dos </a:t>
                      </a:r>
                      <a:r>
                        <a:rPr lang="pt-BR" sz="2000" u="none" strike="noStrike" dirty="0" err="1">
                          <a:effectLst/>
                        </a:rPr>
                        <a:t>SIM's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9:00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62683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#38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 dirty="0">
                          <a:effectLst/>
                        </a:rPr>
                        <a:t>Migrar métodos para </a:t>
                      </a:r>
                      <a:r>
                        <a:rPr lang="pt-BR" sz="2000" u="none" strike="noStrike" dirty="0" err="1">
                          <a:effectLst/>
                        </a:rPr>
                        <a:t>Telephony</a:t>
                      </a:r>
                      <a:r>
                        <a:rPr lang="pt-BR" sz="2000" u="none" strike="noStrike" dirty="0">
                          <a:effectLst/>
                        </a:rPr>
                        <a:t> Manager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4:00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82714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#40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 dirty="0" err="1">
                          <a:effectLst/>
                        </a:rPr>
                        <a:t>observerData</a:t>
                      </a:r>
                      <a:r>
                        <a:rPr lang="pt-BR" sz="2000" u="none" strike="noStrike" dirty="0">
                          <a:effectLst/>
                        </a:rPr>
                        <a:t>() em </a:t>
                      </a:r>
                      <a:r>
                        <a:rPr lang="pt-BR" sz="2000" u="none" strike="noStrike" dirty="0" err="1">
                          <a:effectLst/>
                        </a:rPr>
                        <a:t>Foreground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8:00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19970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#24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>
                          <a:effectLst/>
                        </a:rPr>
                        <a:t>Menu de navegação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3:00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2893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#25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>
                          <a:effectLst/>
                        </a:rPr>
                        <a:t>Tela Dicas - Orientações de segurança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3:00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 </a:t>
                      </a:r>
                      <a:endParaRPr lang="pt-BR" sz="2000" b="0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34234"/>
                  </a:ext>
                </a:extLst>
              </a:tr>
              <a:tr h="360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#34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>
                          <a:effectLst/>
                        </a:rPr>
                        <a:t>Restringir leitura e escrita do arquivo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6:00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838921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50732"/>
              </p:ext>
            </p:extLst>
          </p:nvPr>
        </p:nvGraphicFramePr>
        <p:xfrm>
          <a:off x="6342743" y="5021944"/>
          <a:ext cx="5167086" cy="754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6808">
                  <a:extLst>
                    <a:ext uri="{9D8B030D-6E8A-4147-A177-3AD203B41FA5}">
                      <a16:colId xmlns:a16="http://schemas.microsoft.com/office/drawing/2014/main" val="2005633789"/>
                    </a:ext>
                  </a:extLst>
                </a:gridCol>
                <a:gridCol w="1342401">
                  <a:extLst>
                    <a:ext uri="{9D8B030D-6E8A-4147-A177-3AD203B41FA5}">
                      <a16:colId xmlns:a16="http://schemas.microsoft.com/office/drawing/2014/main" val="503114170"/>
                    </a:ext>
                  </a:extLst>
                </a:gridCol>
                <a:gridCol w="1897877">
                  <a:extLst>
                    <a:ext uri="{9D8B030D-6E8A-4147-A177-3AD203B41FA5}">
                      <a16:colId xmlns:a16="http://schemas.microsoft.com/office/drawing/2014/main" val="126007155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Previsto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Realizado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Restante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968300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33:00:00</a:t>
                      </a:r>
                      <a:endParaRPr lang="pt-BR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0:00:00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33:00:00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4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91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7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69</Words>
  <Application>Microsoft Office PowerPoint</Application>
  <PresentationFormat>Widescreen</PresentationFormat>
  <Paragraphs>42</Paragraphs>
  <Slides>15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Andreina</dc:creator>
  <cp:lastModifiedBy>Andreina</cp:lastModifiedBy>
  <cp:revision>5</cp:revision>
  <dcterms:created xsi:type="dcterms:W3CDTF">2021-06-07T02:18:24Z</dcterms:created>
  <dcterms:modified xsi:type="dcterms:W3CDTF">2021-06-12T18:46:44Z</dcterms:modified>
</cp:coreProperties>
</file>